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4" r:id="rId3"/>
    <p:sldId id="297" r:id="rId4"/>
    <p:sldId id="305" r:id="rId5"/>
    <p:sldId id="256" r:id="rId6"/>
    <p:sldId id="268" r:id="rId7"/>
    <p:sldId id="269" r:id="rId8"/>
    <p:sldId id="284" r:id="rId9"/>
    <p:sldId id="271" r:id="rId10"/>
    <p:sldId id="272" r:id="rId11"/>
    <p:sldId id="274" r:id="rId12"/>
    <p:sldId id="282" r:id="rId13"/>
    <p:sldId id="275" r:id="rId14"/>
    <p:sldId id="276" r:id="rId15"/>
    <p:sldId id="283" r:id="rId16"/>
    <p:sldId id="257" r:id="rId17"/>
    <p:sldId id="258" r:id="rId18"/>
    <p:sldId id="307" r:id="rId19"/>
    <p:sldId id="259" r:id="rId20"/>
    <p:sldId id="260" r:id="rId21"/>
    <p:sldId id="261" r:id="rId22"/>
    <p:sldId id="281" r:id="rId23"/>
    <p:sldId id="263" r:id="rId24"/>
    <p:sldId id="264" r:id="rId25"/>
    <p:sldId id="265" r:id="rId26"/>
    <p:sldId id="266" r:id="rId27"/>
    <p:sldId id="267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0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7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4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8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3ED9-D5D8-4771-A0D5-258301B502D3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37A7E-9521-4664-8D23-4341D05E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6A9CA836-5548-41EE-B001-D7A84A38B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FA001-C289-48D6-B5CC-B63598B471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7BE1D-755F-4949-9804-DEEF7B3BD3B0}"/>
              </a:ext>
            </a:extLst>
          </p:cNvPr>
          <p:cNvSpPr/>
          <p:nvPr/>
        </p:nvSpPr>
        <p:spPr>
          <a:xfrm>
            <a:off x="1447800" y="533401"/>
            <a:ext cx="67056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         Yen </a:t>
            </a:r>
            <a:r>
              <a:rPr lang="en-US" b="1" kern="1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Phu</a:t>
            </a:r>
            <a:r>
              <a:rPr lang="en-US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2 Primary School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30" name="Picture 2" descr="C:\Documents and Settings\Admin\Desktop\12.jpg">
            <a:extLst>
              <a:ext uri="{FF2B5EF4-FFF2-40B4-BE49-F238E27FC236}">
                <a16:creationId xmlns:a16="http://schemas.microsoft.com/office/drawing/2014/main" id="{4F8E706D-A10C-456D-859D-6637F8462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BAF52-C666-44E9-98FD-6E4FC8DBD12E}"/>
              </a:ext>
            </a:extLst>
          </p:cNvPr>
          <p:cNvSpPr/>
          <p:nvPr/>
        </p:nvSpPr>
        <p:spPr>
          <a:xfrm>
            <a:off x="2057400" y="1277282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Dương</a:t>
            </a:r>
            <a:r>
              <a:rPr lang="en-US" sz="24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Quang Primary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6DED7-8262-43C0-A0D3-30A517788C4C}"/>
              </a:ext>
            </a:extLst>
          </p:cNvPr>
          <p:cNvSpPr/>
          <p:nvPr/>
        </p:nvSpPr>
        <p:spPr>
          <a:xfrm>
            <a:off x="1371600" y="25146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500" dirty="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Welcome to grade 3</a:t>
            </a:r>
          </a:p>
          <a:p>
            <a:pPr algn="ctr">
              <a:defRPr/>
            </a:pPr>
            <a:r>
              <a:rPr lang="en-US" sz="4500" dirty="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35F892A0-6A24-44CE-837A-83C1A9538DA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335343" y="4277678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Teacher: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Mrs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Lý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Number 4: What’s it like?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5" y="1841679"/>
            <a:ext cx="3998889" cy="3826490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92651" y="2086378"/>
            <a:ext cx="2752859" cy="2807594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Big and small</a:t>
            </a:r>
          </a:p>
        </p:txBody>
      </p:sp>
    </p:spTree>
    <p:extLst>
      <p:ext uri="{BB962C8B-B14F-4D97-AF65-F5344CB8AC3E}">
        <p14:creationId xmlns:p14="http://schemas.microsoft.com/office/powerpoint/2010/main" val="119108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Number 5: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0" y="1751528"/>
            <a:ext cx="4174900" cy="4226204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58113" y="5211445"/>
            <a:ext cx="782955" cy="883920"/>
          </a:xfrm>
          <a:prstGeom prst="actionButtonHo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4724400" y="1725770"/>
            <a:ext cx="4648200" cy="2949262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Computer room</a:t>
            </a:r>
          </a:p>
        </p:txBody>
      </p:sp>
    </p:spTree>
    <p:extLst>
      <p:ext uri="{BB962C8B-B14F-4D97-AF65-F5344CB8AC3E}">
        <p14:creationId xmlns:p14="http://schemas.microsoft.com/office/powerpoint/2010/main" val="5172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sym typeface="+mn-ea"/>
              </a:rPr>
              <a:t>Number 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ction Button: Home 3">
            <a:hlinkClick r:id="rId2" action="ppaction://hlinksldjump"/>
          </p:cNvPr>
          <p:cNvSpPr/>
          <p:nvPr/>
        </p:nvSpPr>
        <p:spPr>
          <a:xfrm>
            <a:off x="7794308" y="5243195"/>
            <a:ext cx="782955" cy="883920"/>
          </a:xfrm>
          <a:prstGeom prst="actionButtonHom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219200" y="1184856"/>
            <a:ext cx="5638800" cy="459453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9854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Number 7: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sym typeface="+mn-ea"/>
              </a:rPr>
              <a:t>What’s it like?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7" y="1802763"/>
            <a:ext cx="4414234" cy="4191000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14812" y="2588655"/>
            <a:ext cx="2965361" cy="2266681"/>
          </a:xfrm>
          <a:prstGeom prst="ellipse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Large</a:t>
            </a:r>
          </a:p>
        </p:txBody>
      </p:sp>
    </p:spTree>
    <p:extLst>
      <p:ext uri="{BB962C8B-B14F-4D97-AF65-F5344CB8AC3E}">
        <p14:creationId xmlns:p14="http://schemas.microsoft.com/office/powerpoint/2010/main" val="184677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sym typeface="+mn-ea"/>
              </a:rPr>
              <a:t>Number 8: </a:t>
            </a:r>
            <a:r>
              <a:rPr lang="en-US" b="1" dirty="0">
                <a:solidFill>
                  <a:srgbClr val="00B0F0"/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6" y="1465017"/>
            <a:ext cx="5530723" cy="4562296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67660" y="2021983"/>
            <a:ext cx="1786943" cy="20863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1524040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Number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Action Button: Home 3">
            <a:hlinkClick r:id="rId2" action="ppaction://hlinksldjump"/>
          </p:cNvPr>
          <p:cNvSpPr/>
          <p:nvPr/>
        </p:nvSpPr>
        <p:spPr>
          <a:xfrm>
            <a:off x="7698105" y="5243830"/>
            <a:ext cx="782955" cy="883920"/>
          </a:xfrm>
          <a:prstGeom prst="actionButtonHome">
            <a:avLst/>
          </a:prstGeom>
          <a:solidFill>
            <a:srgbClr val="FB35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752600" y="1487022"/>
            <a:ext cx="5334000" cy="404396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2448090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 words</a:t>
            </a: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b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New: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Mới</a:t>
            </a:r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Old: </a:t>
            </a:r>
            <a:r>
              <a:rPr lang="en-US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Cũ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31112"/>
            <a:ext cx="3124200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885714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4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Classroom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Large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New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Old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Big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Small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 Gym</a:t>
            </a:r>
          </a:p>
          <a:p>
            <a:pPr marL="514350" indent="-514350">
              <a:buAutoNum type="alphaLcPeriod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Cũ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Mới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Nhỏ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học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Phòng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tập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thể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thao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Rộng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Lớn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819400" y="1981200"/>
            <a:ext cx="1676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25908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2514600"/>
            <a:ext cx="2590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752600" y="1981200"/>
            <a:ext cx="27432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4267200"/>
            <a:ext cx="2895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57400" y="3124200"/>
            <a:ext cx="24384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05000" y="4267200"/>
            <a:ext cx="25908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52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 words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93" y="1524000"/>
            <a:ext cx="8990397" cy="5059362"/>
          </a:xfrm>
        </p:spPr>
      </p:pic>
      <p:sp>
        <p:nvSpPr>
          <p:cNvPr id="6" name="Rectangle 5"/>
          <p:cNvSpPr/>
          <p:nvPr/>
        </p:nvSpPr>
        <p:spPr>
          <a:xfrm>
            <a:off x="5181600" y="2743200"/>
            <a:ext cx="3181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811D0-2A90-4AB1-844B-D8AB886B7183}"/>
              </a:ext>
            </a:extLst>
          </p:cNvPr>
          <p:cNvSpPr txBox="1"/>
          <p:nvPr/>
        </p:nvSpPr>
        <p:spPr>
          <a:xfrm>
            <a:off x="2055640" y="2452172"/>
            <a:ext cx="2516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19D93-F9DB-4A60-9F77-930A90F9A65B}"/>
              </a:ext>
            </a:extLst>
          </p:cNvPr>
          <p:cNvSpPr txBox="1"/>
          <p:nvPr/>
        </p:nvSpPr>
        <p:spPr>
          <a:xfrm>
            <a:off x="2360071" y="3244334"/>
            <a:ext cx="1712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2431A-9456-448E-97E2-EFC95D6C912F}"/>
              </a:ext>
            </a:extLst>
          </p:cNvPr>
          <p:cNvSpPr txBox="1"/>
          <p:nvPr/>
        </p:nvSpPr>
        <p:spPr>
          <a:xfrm>
            <a:off x="2322595" y="4053681"/>
            <a:ext cx="13072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A74C04-0CF1-4056-AF23-EAB41017D7E4}"/>
              </a:ext>
            </a:extLst>
          </p:cNvPr>
          <p:cNvSpPr txBox="1"/>
          <p:nvPr/>
        </p:nvSpPr>
        <p:spPr>
          <a:xfrm>
            <a:off x="1371600" y="4810780"/>
            <a:ext cx="3430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endParaRPr lang="en-US" sz="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Look, listen and repeat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"/>
            <a:ext cx="2571750" cy="1038225"/>
          </a:xfrm>
          <a:prstGeom prst="rect">
            <a:avLst/>
          </a:prstGeom>
        </p:spPr>
      </p:pic>
      <p:pic>
        <p:nvPicPr>
          <p:cNvPr id="7" name="62_62_Track_6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3564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meeting-room-paris.com/wp-content/uploads/2014/12/traqueinternet01-salle-informatique-ordinateurs.jpg">
            <a:extLst>
              <a:ext uri="{FF2B5EF4-FFF2-40B4-BE49-F238E27FC236}">
                <a16:creationId xmlns:a16="http://schemas.microsoft.com/office/drawing/2014/main" id="{A40FB932-090C-4FB0-811C-77F2173B26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3222625" cy="15525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4A667-3591-4463-BD7C-7FD229DA2D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7303" y="907610"/>
            <a:ext cx="1725765" cy="13584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20" name="Content Placeholder 6">
            <a:extLst>
              <a:ext uri="{FF2B5EF4-FFF2-40B4-BE49-F238E27FC236}">
                <a16:creationId xmlns:a16="http://schemas.microsoft.com/office/drawing/2014/main" id="{376B4DA6-7A5C-4A27-9216-49A087573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179763"/>
            <a:ext cx="2311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peninsulakids.com.au/wp-content/uploads/2013/06/playgrounds2.jpg">
            <a:extLst>
              <a:ext uri="{FF2B5EF4-FFF2-40B4-BE49-F238E27FC236}">
                <a16:creationId xmlns:a16="http://schemas.microsoft.com/office/drawing/2014/main" id="{1FA81A18-335E-4D29-947A-BFA0D0E3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14825"/>
            <a:ext cx="243840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Content Placeholder 6">
            <a:extLst>
              <a:ext uri="{FF2B5EF4-FFF2-40B4-BE49-F238E27FC236}">
                <a16:creationId xmlns:a16="http://schemas.microsoft.com/office/drawing/2014/main" id="{B725E4A9-0C4A-4EFE-88A4-2798428C3F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562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DFB69F-3D7F-45D8-B52E-030EEAF43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2438400"/>
            <a:ext cx="2701925" cy="156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0C0F47-6863-4F2D-98F3-AFA0FD757B6A}"/>
              </a:ext>
            </a:extLst>
          </p:cNvPr>
          <p:cNvSpPr/>
          <p:nvPr/>
        </p:nvSpPr>
        <p:spPr>
          <a:xfrm>
            <a:off x="304800" y="1981200"/>
            <a:ext cx="3124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computer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room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ED4C5B-21C1-4E09-B548-62E2F4B4EA4C}"/>
              </a:ext>
            </a:extLst>
          </p:cNvPr>
          <p:cNvSpPr/>
          <p:nvPr/>
        </p:nvSpPr>
        <p:spPr>
          <a:xfrm>
            <a:off x="6740525" y="2600325"/>
            <a:ext cx="20796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classroom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DCE228-A792-4EE2-B4C5-C944CF764346}"/>
              </a:ext>
            </a:extLst>
          </p:cNvPr>
          <p:cNvSpPr/>
          <p:nvPr/>
        </p:nvSpPr>
        <p:spPr>
          <a:xfrm>
            <a:off x="7391400" y="5943600"/>
            <a:ext cx="9794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gym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4781D1-B74E-4D0A-BC77-0ACCC8A729E5}"/>
              </a:ext>
            </a:extLst>
          </p:cNvPr>
          <p:cNvSpPr/>
          <p:nvPr/>
        </p:nvSpPr>
        <p:spPr>
          <a:xfrm>
            <a:off x="3427413" y="6005513"/>
            <a:ext cx="22891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playground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3D3E6B-7228-4BEB-91A5-4EA9EC256694}"/>
              </a:ext>
            </a:extLst>
          </p:cNvPr>
          <p:cNvSpPr/>
          <p:nvPr/>
        </p:nvSpPr>
        <p:spPr>
          <a:xfrm>
            <a:off x="795338" y="5683250"/>
            <a:ext cx="1381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library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3" grpId="0"/>
      <p:bldP spid="23" grpId="1"/>
      <p:bldP spid="24" grpId="0" build="allAtOnce"/>
      <p:bldP spid="25" grpId="0"/>
      <p:bldP spid="25" grpId="1"/>
      <p:bldP spid="27" grpId="0"/>
      <p:bldP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Model sentence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93" y="1524000"/>
            <a:ext cx="8990397" cy="5059362"/>
          </a:xfrm>
        </p:spPr>
      </p:pic>
      <p:sp>
        <p:nvSpPr>
          <p:cNvPr id="6" name="Rectangle 5"/>
          <p:cNvSpPr/>
          <p:nvPr/>
        </p:nvSpPr>
        <p:spPr>
          <a:xfrm>
            <a:off x="2286000" y="2667000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40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school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it isn’t. It’s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31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2. Point and say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2057143" cy="9523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447801"/>
            <a:ext cx="8543925" cy="4267200"/>
          </a:xfrm>
          <a:prstGeom prst="rect">
            <a:avLst/>
          </a:prstGeom>
        </p:spPr>
      </p:pic>
      <p:pic>
        <p:nvPicPr>
          <p:cNvPr id="6" name="63_63_Track_6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5715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Is the </a:t>
            </a:r>
            <a:r>
              <a:rPr lang="en-US" u="sng" dirty="0"/>
              <a:t>school</a:t>
            </a:r>
            <a:r>
              <a:rPr lang="en-US" dirty="0"/>
              <a:t> </a:t>
            </a:r>
            <a:r>
              <a:rPr lang="en-US" u="sng" dirty="0"/>
              <a:t>new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B: Yes, it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20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467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Is the </a:t>
            </a:r>
            <a:r>
              <a:rPr lang="en-US" u="sng" dirty="0"/>
              <a:t>gym</a:t>
            </a:r>
            <a:r>
              <a:rPr lang="en-US" dirty="0"/>
              <a:t> </a:t>
            </a:r>
            <a:r>
              <a:rPr lang="en-US" u="sng" dirty="0"/>
              <a:t>big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B: Yes, it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6576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19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Is the </a:t>
            </a:r>
            <a:r>
              <a:rPr lang="en-US" u="sng" dirty="0"/>
              <a:t>library</a:t>
            </a:r>
            <a:r>
              <a:rPr lang="en-US" dirty="0"/>
              <a:t> </a:t>
            </a:r>
            <a:r>
              <a:rPr lang="en-US" u="sng" dirty="0"/>
              <a:t>old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B: No. It isn’t. It’s </a:t>
            </a:r>
            <a:r>
              <a:rPr lang="en-US" u="sng" dirty="0"/>
              <a:t>new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52600"/>
            <a:ext cx="4572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Let’s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A: Is the </a:t>
            </a:r>
            <a:r>
              <a:rPr lang="en-US" u="sng" dirty="0"/>
              <a:t>playground</a:t>
            </a:r>
            <a:r>
              <a:rPr lang="en-US" dirty="0"/>
              <a:t> large?</a:t>
            </a:r>
          </a:p>
          <a:p>
            <a:pPr marL="0" indent="0">
              <a:buNone/>
            </a:pPr>
            <a:r>
              <a:rPr lang="en-US" dirty="0"/>
              <a:t>B: No. It isn’t. It’s </a:t>
            </a:r>
            <a:r>
              <a:rPr lang="en-US" u="sng" dirty="0"/>
              <a:t>small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657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3. Let’s talk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495800"/>
          </a:xfrm>
        </p:spPr>
      </p:pic>
    </p:spTree>
    <p:extLst>
      <p:ext uri="{BB962C8B-B14F-4D97-AF65-F5344CB8AC3E}">
        <p14:creationId xmlns:p14="http://schemas.microsoft.com/office/powerpoint/2010/main" val="127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Practice more</a:t>
            </a:r>
          </a:p>
          <a:p>
            <a:r>
              <a:rPr lang="en-US" dirty="0"/>
              <a:t>Learn vocabulary, model sentence by heart.</a:t>
            </a:r>
          </a:p>
          <a:p>
            <a:r>
              <a:rPr lang="en-US" dirty="0"/>
              <a:t> Prepare next lesson: Unit 7: Lesson 2: 4, 5,6.</a:t>
            </a:r>
          </a:p>
        </p:txBody>
      </p:sp>
    </p:spTree>
    <p:extLst>
      <p:ext uri="{BB962C8B-B14F-4D97-AF65-F5344CB8AC3E}">
        <p14:creationId xmlns:p14="http://schemas.microsoft.com/office/powerpoint/2010/main" val="39152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071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Desktop\TL English\ảnh\phòng thể dục.jpg">
            <a:extLst>
              <a:ext uri="{FF2B5EF4-FFF2-40B4-BE49-F238E27FC236}">
                <a16:creationId xmlns:a16="http://schemas.microsoft.com/office/drawing/2014/main" id="{F820FD5D-D4E4-443C-8E1A-6F36D22E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Admin\Desktop\TL English\ảnh\thư viện.JPG">
            <a:extLst>
              <a:ext uri="{FF2B5EF4-FFF2-40B4-BE49-F238E27FC236}">
                <a16:creationId xmlns:a16="http://schemas.microsoft.com/office/drawing/2014/main" id="{1BA42F02-5AC2-45C1-8020-17E5ECD0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Documents and Settings\Admin\Desktop\TL English\ảnh\computer room.jpg">
            <a:extLst>
              <a:ext uri="{FF2B5EF4-FFF2-40B4-BE49-F238E27FC236}">
                <a16:creationId xmlns:a16="http://schemas.microsoft.com/office/drawing/2014/main" id="{DA93EED3-B2C4-4ADF-9147-E3E12C0F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Documents and Settings\Admin\Desktop\TL English\ảnh\sân chơi.jpg">
            <a:extLst>
              <a:ext uri="{FF2B5EF4-FFF2-40B4-BE49-F238E27FC236}">
                <a16:creationId xmlns:a16="http://schemas.microsoft.com/office/drawing/2014/main" id="{27093411-180A-4C51-8ADB-A907A105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>
            <a:extLst>
              <a:ext uri="{FF2B5EF4-FFF2-40B4-BE49-F238E27FC236}">
                <a16:creationId xmlns:a16="http://schemas.microsoft.com/office/drawing/2014/main" id="{2477F3C8-152F-4F06-AEE9-BF94EF323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800">
              <a:cs typeface="Times New Roman" panose="02020603050405020304" pitchFamily="18" charset="0"/>
            </a:endParaRPr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C01C7C31-3A74-4211-9D35-28780CCA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581400"/>
            <a:ext cx="114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gym</a:t>
            </a:r>
          </a:p>
        </p:txBody>
      </p:sp>
      <p:sp>
        <p:nvSpPr>
          <p:cNvPr id="47115" name="Rectangle 11">
            <a:extLst>
              <a:ext uri="{FF2B5EF4-FFF2-40B4-BE49-F238E27FC236}">
                <a16:creationId xmlns:a16="http://schemas.microsoft.com/office/drawing/2014/main" id="{D2CA5D97-681D-4366-AA26-435E14D2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81400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</a:rPr>
              <a:t>library</a:t>
            </a:r>
          </a:p>
        </p:txBody>
      </p:sp>
      <p:sp>
        <p:nvSpPr>
          <p:cNvPr id="47116" name="Rectangle 12">
            <a:extLst>
              <a:ext uri="{FF2B5EF4-FFF2-40B4-BE49-F238E27FC236}">
                <a16:creationId xmlns:a16="http://schemas.microsoft.com/office/drawing/2014/main" id="{5E26128C-1D8C-4277-BAB7-048FF0996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0198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playground</a:t>
            </a:r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6BCA9511-7B20-4080-8FD5-C454C24FF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computer room</a:t>
            </a:r>
          </a:p>
        </p:txBody>
      </p:sp>
      <p:pic>
        <p:nvPicPr>
          <p:cNvPr id="10251" name="Picture 12">
            <a:extLst>
              <a:ext uri="{FF2B5EF4-FFF2-40B4-BE49-F238E27FC236}">
                <a16:creationId xmlns:a16="http://schemas.microsoft.com/office/drawing/2014/main" id="{4F2AFDEE-BC65-4BB8-A2F5-343644E4D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03066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233E86-497E-458A-A5DC-7FFD8B02F6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33521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BDD850A-9CB5-41DC-AAFA-B65F127FC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97180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00"/>
                </a:solidFill>
                <a:cs typeface="Times New Roman" panose="02020603050405020304" pitchFamily="18" charset="0"/>
              </a:rPr>
              <a:t>That’s the…</a:t>
            </a:r>
            <a:endParaRPr lang="en-US" alt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  <p:bldP spid="47115" grpId="0" animBg="1"/>
      <p:bldP spid="47116" grpId="0" animBg="1"/>
      <p:bldP spid="47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6">
            <a:extLst>
              <a:ext uri="{FF2B5EF4-FFF2-40B4-BE49-F238E27FC236}">
                <a16:creationId xmlns:a16="http://schemas.microsoft.com/office/drawing/2014/main" id="{CC4D3F45-65A8-4986-A3CD-4572A03BDEFB}"/>
              </a:ext>
            </a:extLst>
          </p:cNvPr>
          <p:cNvSpPr/>
          <p:nvPr/>
        </p:nvSpPr>
        <p:spPr>
          <a:xfrm>
            <a:off x="1295400" y="990600"/>
            <a:ext cx="7010400" cy="46482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Textbook P.45</a:t>
            </a:r>
          </a:p>
        </p:txBody>
      </p:sp>
    </p:spTree>
    <p:extLst>
      <p:ext uri="{BB962C8B-B14F-4D97-AF65-F5344CB8AC3E}">
        <p14:creationId xmlns:p14="http://schemas.microsoft.com/office/powerpoint/2010/main" val="301572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1_61_Track_61.mp3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5638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8" y="1371600"/>
            <a:ext cx="9144000" cy="426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85059" y="353750"/>
            <a:ext cx="3173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99528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25981" y="314645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Lucky number</a:t>
            </a: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10566" y="1828166"/>
            <a:ext cx="806291" cy="10902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2" action="ppaction://hlinksldjump"/>
              </a:rPr>
              <a:t>1</a:t>
            </a:r>
            <a:endParaRPr lang="en-US" sz="3200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4226444" y="1877696"/>
            <a:ext cx="828675" cy="10725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920471" y="3920172"/>
            <a:ext cx="818198" cy="109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4" action="ppaction://hlinksldjump"/>
              </a:rPr>
              <a:t>9</a:t>
            </a:r>
            <a:endParaRPr lang="en-US" sz="3200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895706" y="1856106"/>
            <a:ext cx="842963" cy="1094105"/>
          </a:xfrm>
          <a:prstGeom prst="rect">
            <a:avLst/>
          </a:prstGeom>
          <a:solidFill>
            <a:srgbClr val="DB5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hlinkClick r:id="rId5" action="ppaction://hlinksldjump"/>
              </a:rPr>
              <a:t>4</a:t>
            </a:r>
            <a:endParaRPr lang="en-US" sz="3200" b="1" dirty="0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515520" y="1826260"/>
            <a:ext cx="818674" cy="1092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732472" y="3953193"/>
            <a:ext cx="793433" cy="109156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2515520" y="3920173"/>
            <a:ext cx="807720" cy="11245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4226444" y="3904932"/>
            <a:ext cx="831056" cy="11074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2" name="Rectangle 1">
            <a:hlinkClick r:id="rId10" action="ppaction://hlinksldjump"/>
          </p:cNvPr>
          <p:cNvSpPr/>
          <p:nvPr/>
        </p:nvSpPr>
        <p:spPr>
          <a:xfrm>
            <a:off x="7543800" y="1890742"/>
            <a:ext cx="9144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955501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Number 1: 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8" y="1571223"/>
            <a:ext cx="4221051" cy="4811802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105401" y="2150774"/>
            <a:ext cx="3595380" cy="2543577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Classroom</a:t>
            </a:r>
          </a:p>
        </p:txBody>
      </p:sp>
    </p:spTree>
    <p:extLst>
      <p:ext uri="{BB962C8B-B14F-4D97-AF65-F5344CB8AC3E}">
        <p14:creationId xmlns:p14="http://schemas.microsoft.com/office/powerpoint/2010/main" val="553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sym typeface="+mn-ea"/>
              </a:rPr>
              <a:t>Number 2: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8" y="1712890"/>
            <a:ext cx="4771622" cy="3988775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34300" y="5259705"/>
            <a:ext cx="782955" cy="88392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/>
          <p:cNvSpPr/>
          <p:nvPr/>
        </p:nvSpPr>
        <p:spPr>
          <a:xfrm>
            <a:off x="6239815" y="2060619"/>
            <a:ext cx="2277440" cy="27560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195440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Number 3: 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792287"/>
            <a:ext cx="4945487" cy="4351338"/>
          </a:xfrm>
        </p:spPr>
      </p:pic>
      <p:sp>
        <p:nvSpPr>
          <p:cNvPr id="4" name="Action Button: Home 3">
            <a:hlinkClick r:id="rId3" action="ppaction://hlinksldjump"/>
          </p:cNvPr>
          <p:cNvSpPr/>
          <p:nvPr/>
        </p:nvSpPr>
        <p:spPr>
          <a:xfrm>
            <a:off x="7746206" y="5259705"/>
            <a:ext cx="782955" cy="883920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21062" y="2846231"/>
            <a:ext cx="2743200" cy="1764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Playground</a:t>
            </a:r>
          </a:p>
        </p:txBody>
      </p:sp>
    </p:spTree>
    <p:extLst>
      <p:ext uri="{BB962C8B-B14F-4D97-AF65-F5344CB8AC3E}">
        <p14:creationId xmlns:p14="http://schemas.microsoft.com/office/powerpoint/2010/main" val="276919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318</Words>
  <Application>Microsoft Office PowerPoint</Application>
  <PresentationFormat>On-screen Show (4:3)</PresentationFormat>
  <Paragraphs>102</Paragraphs>
  <Slides>28</Slides>
  <Notes>0</Notes>
  <HiddenSlides>12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Lucky number</vt:lpstr>
      <vt:lpstr>Number 1: What is this?</vt:lpstr>
      <vt:lpstr>Number 2: What is this?</vt:lpstr>
      <vt:lpstr>Number 3: What is this?</vt:lpstr>
      <vt:lpstr>Number 4: What’s it like?</vt:lpstr>
      <vt:lpstr>Number 5: What is this?</vt:lpstr>
      <vt:lpstr>Number 6</vt:lpstr>
      <vt:lpstr>Number 7: What’s it like?</vt:lpstr>
      <vt:lpstr>Number 8: What is this?</vt:lpstr>
      <vt:lpstr>Number 9</vt:lpstr>
      <vt:lpstr>           New words        New: Mới                                  Old: Cũ</vt:lpstr>
      <vt:lpstr>Matching</vt:lpstr>
      <vt:lpstr>New words </vt:lpstr>
      <vt:lpstr>1. Look, listen and repeat</vt:lpstr>
      <vt:lpstr>Model sentence</vt:lpstr>
      <vt:lpstr>2. Point and say</vt:lpstr>
      <vt:lpstr>LET’S SAY</vt:lpstr>
      <vt:lpstr>Let’s say</vt:lpstr>
      <vt:lpstr>Let’s say</vt:lpstr>
      <vt:lpstr>Let’s say</vt:lpstr>
      <vt:lpstr>3. Let’s talk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Dell</dc:creator>
  <cp:lastModifiedBy>lý đào</cp:lastModifiedBy>
  <cp:revision>22</cp:revision>
  <dcterms:created xsi:type="dcterms:W3CDTF">2018-11-14T11:44:43Z</dcterms:created>
  <dcterms:modified xsi:type="dcterms:W3CDTF">2021-11-18T05:16:17Z</dcterms:modified>
</cp:coreProperties>
</file>